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560" r:id="rId2"/>
    <p:sldId id="1572" r:id="rId3"/>
    <p:sldId id="1573" r:id="rId4"/>
    <p:sldId id="1574" r:id="rId5"/>
    <p:sldId id="1575" r:id="rId6"/>
    <p:sldId id="1576" r:id="rId7"/>
    <p:sldId id="1577" r:id="rId8"/>
    <p:sldId id="1578" r:id="rId9"/>
    <p:sldId id="1579" r:id="rId10"/>
    <p:sldId id="1580" r:id="rId11"/>
    <p:sldId id="158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414. LUNGDAMNA SIKLONG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The Gospel Bells </a:t>
            </a:r>
          </a:p>
          <a:p>
            <a:r>
              <a:rPr lang="en-US" sz="1500" dirty="0"/>
              <a:t>Rev. </a:t>
            </a:r>
            <a:r>
              <a:rPr lang="en-US" sz="1500" dirty="0" err="1"/>
              <a:t>Stillman</a:t>
            </a:r>
            <a:r>
              <a:rPr lang="en-US" sz="1500" dirty="0"/>
              <a:t> w. Martin 1862-1935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 F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41760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 pa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ta;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71020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a’-ding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a’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75602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bawl ta;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28841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man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Tapa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-um mite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01873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in),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20915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man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(man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lo),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hi)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67148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226469"/>
            <a:ext cx="8116105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hen;”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78481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“Kei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in;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Tuumul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40516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Kikepna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a;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08181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in-ah tai in la;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nunglam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ta.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81104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341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414. LUNGDAMNA SIKLONG</vt:lpstr>
      <vt:lpstr>1</vt:lpstr>
      <vt:lpstr>PowerPoint Presentation</vt:lpstr>
      <vt:lpstr>Sakkik: </vt:lpstr>
      <vt:lpstr>PowerPoint Presentation</vt:lpstr>
      <vt:lpstr>2</vt:lpstr>
      <vt:lpstr>PowerPoint Presentation</vt:lpstr>
      <vt:lpstr>3</vt:lpstr>
      <vt:lpstr>PowerPoint Presentation</vt:lpstr>
      <vt:lpstr>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2018-12-15T07:04:35Z</dcterms:modified>
</cp:coreProperties>
</file>